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-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3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1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4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9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4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8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F51C-8C4B-445A-A25F-1DE1909B3799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785DB-FF60-4C99-89EF-642E4FAE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4" t="17038" r="16146" b="30134"/>
          <a:stretch/>
        </p:blipFill>
        <p:spPr>
          <a:xfrm>
            <a:off x="0" y="0"/>
            <a:ext cx="12192000" cy="325755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3"/>
          <a:srcRect t="27778" b="30988"/>
          <a:stretch/>
        </p:blipFill>
        <p:spPr>
          <a:xfrm>
            <a:off x="0" y="-2872072"/>
            <a:ext cx="12192000" cy="3255264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4"/>
          <a:srcRect t="47531" b="5803"/>
          <a:stretch/>
        </p:blipFill>
        <p:spPr>
          <a:xfrm>
            <a:off x="0" y="3183222"/>
            <a:ext cx="12192000" cy="3255264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5"/>
          <a:srcRect t="16913" b="36420"/>
          <a:stretch/>
        </p:blipFill>
        <p:spPr>
          <a:xfrm>
            <a:off x="0" y="6324816"/>
            <a:ext cx="12188952" cy="3255264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 rotWithShape="1">
          <a:blip r:embed="rId6"/>
          <a:srcRect t="24075" b="29506"/>
          <a:stretch/>
        </p:blipFill>
        <p:spPr>
          <a:xfrm>
            <a:off x="0" y="9580080"/>
            <a:ext cx="12188952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4075" b="29506"/>
          <a:stretch/>
        </p:blipFill>
        <p:spPr>
          <a:xfrm>
            <a:off x="0" y="457200"/>
            <a:ext cx="13716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01310"/>
            <a:ext cx="12188952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-203245"/>
            <a:ext cx="12192000" cy="3253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00" y="2632825"/>
            <a:ext cx="12186960" cy="3255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20" y="210786"/>
            <a:ext cx="12192000" cy="3255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2" y="3428045"/>
            <a:ext cx="12186960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Dinov</dc:creator>
  <cp:lastModifiedBy>Dinov</cp:lastModifiedBy>
  <cp:revision>9</cp:revision>
  <dcterms:created xsi:type="dcterms:W3CDTF">2015-05-30T17:47:36Z</dcterms:created>
  <dcterms:modified xsi:type="dcterms:W3CDTF">2015-07-02T14:28:09Z</dcterms:modified>
</cp:coreProperties>
</file>